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7"/>
    <p:restoredTop sz="95755"/>
  </p:normalViewPr>
  <p:slideViewPr>
    <p:cSldViewPr snapToGrid="0">
      <p:cViewPr varScale="1">
        <p:scale>
          <a:sx n="110" d="100"/>
          <a:sy n="110" d="100"/>
        </p:scale>
        <p:origin x="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8/31/23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8/31/23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8/31/23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8/31/23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8/31/23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ubc.zoom.us/j/69443327772?pwd=TGhhTXFIQ3ZiUmNrN0pUa3FObTNydz09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bahiyyih.peters@ubc.ca" TargetMode="External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5DC45-14E3-C9F8-9574-EA30FB896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97157"/>
            <a:ext cx="4676283" cy="638648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l Nile" pitchFamily="2" charset="-78"/>
                <a:cs typeface="Al Nile" pitchFamily="2" charset="-78"/>
              </a:rPr>
              <a:t>Quantum BC Seminar Series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28B0D9-C47A-DA65-0E8E-1845C4D85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602" y="2366854"/>
            <a:ext cx="8394014" cy="30606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l Nile" pitchFamily="2" charset="-78"/>
                <a:cs typeface="Al Nile" pitchFamily="2" charset="-78"/>
              </a:rPr>
              <a:t>Dr. Rog</a:t>
            </a:r>
            <a:r>
              <a:rPr lang="en-CA" sz="4000" b="1" dirty="0" err="1">
                <a:solidFill>
                  <a:schemeClr val="tx1"/>
                </a:solidFill>
                <a:effectLst/>
                <a:latin typeface="Al Nile" pitchFamily="2" charset="-78"/>
                <a:ea typeface="Calibri" panose="020F0502020204030204" pitchFamily="34" charset="0"/>
                <a:cs typeface="Al Nile" pitchFamily="2" charset="-78"/>
              </a:rPr>
              <a:t>é</a:t>
            </a:r>
            <a:r>
              <a:rPr lang="en-US" sz="4000" b="1" dirty="0" err="1">
                <a:solidFill>
                  <a:schemeClr val="tx1"/>
                </a:solidFill>
                <a:latin typeface="Al Nile" pitchFamily="2" charset="-78"/>
                <a:cs typeface="Al Nile" pitchFamily="2" charset="-78"/>
              </a:rPr>
              <a:t>rio</a:t>
            </a:r>
            <a:r>
              <a:rPr lang="en-US" sz="4000" b="1" dirty="0">
                <a:solidFill>
                  <a:schemeClr val="tx1"/>
                </a:solidFill>
                <a:latin typeface="Al Nile" pitchFamily="2" charset="-78"/>
                <a:cs typeface="Al Nile" pitchFamily="2" charset="-78"/>
              </a:rPr>
              <a:t> de Sousa</a:t>
            </a:r>
          </a:p>
          <a:p>
            <a:pPr algn="l"/>
            <a:r>
              <a:rPr lang="en-CA" sz="3200" b="1" i="1" dirty="0">
                <a:solidFill>
                  <a:schemeClr val="tx2"/>
                </a:solidFill>
                <a:effectLst/>
                <a:cs typeface="Al Nile" pitchFamily="2" charset="-78"/>
              </a:rPr>
              <a:t>Professor, Department of Physics and Astronomy, University of Victoria</a:t>
            </a:r>
          </a:p>
          <a:p>
            <a:pPr algn="l"/>
            <a:endParaRPr lang="en-US" sz="2800" b="1" i="1" dirty="0">
              <a:solidFill>
                <a:schemeClr val="tx1"/>
              </a:solidFill>
              <a:cs typeface="Al Nile" pitchFamily="2" charset="-78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Al Nile" pitchFamily="2" charset="-78"/>
                <a:cs typeface="Al Nile" pitchFamily="2" charset="-78"/>
              </a:rPr>
              <a:t>Seminar Title: </a:t>
            </a:r>
            <a:r>
              <a:rPr lang="en-CA" sz="2400" b="1" i="1" u="none" strike="noStrike" dirty="0">
                <a:solidFill>
                  <a:srgbClr val="000000"/>
                </a:solidFill>
                <a:effectLst/>
                <a:latin typeface="Al Nile" pitchFamily="2" charset="-78"/>
                <a:cs typeface="Al Nile" pitchFamily="2" charset="-78"/>
              </a:rPr>
              <a:t>Noise in Chip-Based Quantum Computers</a:t>
            </a:r>
            <a:endParaRPr lang="en-US" sz="2400" b="1" i="1" dirty="0">
              <a:solidFill>
                <a:schemeClr val="tx1"/>
              </a:solidFill>
              <a:latin typeface="Al Nile" pitchFamily="2" charset="-78"/>
              <a:cs typeface="Al Nile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B72C18-B263-D838-6E97-DB4BEA37C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02" y="5186278"/>
            <a:ext cx="765483" cy="7654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D2E2CC-CA41-748F-7E5A-03D5A2EE1549}"/>
              </a:ext>
            </a:extLst>
          </p:cNvPr>
          <p:cNvSpPr txBox="1"/>
          <p:nvPr/>
        </p:nvSpPr>
        <p:spPr>
          <a:xfrm>
            <a:off x="9346890" y="965782"/>
            <a:ext cx="284511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Join in Person:</a:t>
            </a:r>
          </a:p>
          <a:p>
            <a:r>
              <a:rPr lang="en-US" dirty="0"/>
              <a:t>UBC: MCLD Room 3038</a:t>
            </a:r>
          </a:p>
          <a:p>
            <a:r>
              <a:rPr lang="en-US" dirty="0"/>
              <a:t>SFU: </a:t>
            </a:r>
            <a:r>
              <a:rPr lang="en-CA" u="none" strike="noStrike" dirty="0">
                <a:solidFill>
                  <a:srgbClr val="000000"/>
                </a:solidFill>
                <a:effectLst/>
              </a:rPr>
              <a:t>SCP 8445.2</a:t>
            </a:r>
          </a:p>
          <a:p>
            <a:r>
              <a:rPr lang="en-CA" dirty="0">
                <a:solidFill>
                  <a:srgbClr val="000000"/>
                </a:solidFill>
              </a:rPr>
              <a:t>UVIC: ELL 230</a:t>
            </a:r>
            <a:endParaRPr lang="en-CA" u="none" strike="noStrike" dirty="0">
              <a:solidFill>
                <a:srgbClr val="000000"/>
              </a:solidFill>
              <a:effectLst/>
            </a:endParaRPr>
          </a:p>
          <a:p>
            <a:endParaRPr lang="en-US" u="sng" dirty="0"/>
          </a:p>
          <a:p>
            <a:r>
              <a:rPr lang="en-US" u="sng" dirty="0"/>
              <a:t>Join on Zoom:</a:t>
            </a:r>
            <a:endParaRPr lang="en-CA" sz="1800" dirty="0">
              <a:effectLst/>
              <a:ea typeface="Calibri" panose="020F0502020204030204" pitchFamily="34" charset="0"/>
            </a:endParaRPr>
          </a:p>
          <a:p>
            <a:r>
              <a:rPr lang="en-CA" sz="1800" dirty="0">
                <a:effectLst/>
                <a:ea typeface="Calibri" panose="020F0502020204030204" pitchFamily="34" charset="0"/>
                <a:hlinkClick r:id="rId3"/>
              </a:rPr>
              <a:t>https://ubc.zoom.us/j/69443327772?pwd=TGhhTXFIQ3ZiUmNrN0pUa3FObTNydz09</a:t>
            </a:r>
            <a:endParaRPr lang="en-CA" sz="1800" dirty="0">
              <a:effectLst/>
              <a:ea typeface="Calibri" panose="020F0502020204030204" pitchFamily="34" charset="0"/>
            </a:endParaRPr>
          </a:p>
          <a:p>
            <a:r>
              <a:rPr lang="en-CA" sz="1800" dirty="0">
                <a:effectLst/>
                <a:ea typeface="Calibri" panose="020F0502020204030204" pitchFamily="34" charset="0"/>
              </a:rPr>
              <a:t> </a:t>
            </a:r>
          </a:p>
          <a:p>
            <a:r>
              <a:rPr lang="en-CA" sz="1800" dirty="0">
                <a:effectLst/>
                <a:ea typeface="Calibri" panose="020F0502020204030204" pitchFamily="34" charset="0"/>
              </a:rPr>
              <a:t>Meeting ID: 694 4332 7772</a:t>
            </a:r>
          </a:p>
          <a:p>
            <a:r>
              <a:rPr lang="en-CA" sz="1800" dirty="0">
                <a:effectLst/>
                <a:ea typeface="Calibri" panose="020F0502020204030204" pitchFamily="34" charset="0"/>
              </a:rPr>
              <a:t>Passcode: 996727</a:t>
            </a:r>
            <a:endParaRPr lang="en-US" sz="1600" dirty="0"/>
          </a:p>
          <a:p>
            <a:endParaRPr lang="en-US" dirty="0"/>
          </a:p>
          <a:p>
            <a:r>
              <a:rPr lang="en-US" sz="1400" dirty="0"/>
              <a:t>For more info:</a:t>
            </a:r>
          </a:p>
          <a:p>
            <a:r>
              <a:rPr lang="en-US" sz="1400" dirty="0">
                <a:hlinkClick r:id="rId4"/>
              </a:rPr>
              <a:t>bahiyyih.peters@ubc.ca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The Quantum BC Seminar Series happens on the second Tuesday of every month at 2pm 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93A71F9B-4D23-12F5-BD91-98850D0AE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059" y="5423122"/>
            <a:ext cx="991083" cy="4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D6C732F-43FE-B63E-73E8-8ACC9B16C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116" y="5426064"/>
            <a:ext cx="2074443" cy="43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615E2490-21C1-4FF3-2E2B-71DEB0D1E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832" y="5393928"/>
            <a:ext cx="1075408" cy="54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1CD81D74-1C82-B881-90B7-6E737BBB1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209" y="5363694"/>
            <a:ext cx="1151618" cy="5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FE126D7-18CA-D7C4-3412-F962664A06A8}"/>
              </a:ext>
            </a:extLst>
          </p:cNvPr>
          <p:cNvSpPr txBox="1"/>
          <p:nvPr/>
        </p:nvSpPr>
        <p:spPr>
          <a:xfrm>
            <a:off x="0" y="916409"/>
            <a:ext cx="61866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+mj-lt"/>
                <a:cs typeface="Arial" panose="020B0604020202020204" pitchFamily="34" charset="0"/>
              </a:rPr>
              <a:t>Tuesday, September 12, 2023 at 2pm BC  Time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028D90-3C4D-5FFA-BB6D-A9ADE53E47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4391" y="903830"/>
            <a:ext cx="1735349" cy="234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7902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4936</TotalTime>
  <Words>112</Words>
  <Application>Microsoft Macintosh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Al Nile</vt:lpstr>
      <vt:lpstr>Corbel</vt:lpstr>
      <vt:lpstr>Wingdings 2</vt:lpstr>
      <vt:lpstr>Frame</vt:lpstr>
      <vt:lpstr>Quantum BC Seminar Series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BC Seminar Series</dc:title>
  <dc:creator>Microsoft Office User</dc:creator>
  <cp:lastModifiedBy>Microsoft Office User</cp:lastModifiedBy>
  <cp:revision>21</cp:revision>
  <dcterms:created xsi:type="dcterms:W3CDTF">2023-01-16T19:18:16Z</dcterms:created>
  <dcterms:modified xsi:type="dcterms:W3CDTF">2023-09-01T01:30:37Z</dcterms:modified>
</cp:coreProperties>
</file>